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20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86304379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21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ч. 20 апреля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юго-восточный 9-14 м/с. Температура воздуха ночью 4-6, днем 19-21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22 апреля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21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22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5-7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апреля, ночью 22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20977</TotalTime>
  <Words>578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8306</cp:revision>
  <cp:lastPrinted>2021-07-01T03:56:27Z</cp:lastPrinted>
  <dcterms:created xsi:type="dcterms:W3CDTF">2018-03-27T06:03:00Z</dcterms:created>
  <dcterms:modified xsi:type="dcterms:W3CDTF">2026-04-20T06:53:21Z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